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28800425" cy="43200638"/>
  <p:notesSz cx="29819600" cy="42341800"/>
  <p:embeddedFontLst>
    <p:embeddedFont>
      <p:font typeface="宋体" panose="02010600030101010101" pitchFamily="2" charset="-122"/>
      <p:regular r:id="rId5"/>
    </p:embeddedFont>
    <p:embeddedFont>
      <p:font typeface="Cambria Math" panose="02040503050406030204" pitchFamily="18" charset="0"/>
      <p:regular r:id="rId6"/>
    </p:embeddedFont>
  </p:embeddedFontLst>
  <p:custDataLst>
    <p:tags r:id="rId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8182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34980" algn="l" rtl="0" fontAlgn="base">
      <a:spcBef>
        <a:spcPct val="0"/>
      </a:spcBef>
      <a:spcAft>
        <a:spcPct val="0"/>
      </a:spcAft>
      <a:defRPr sz="8182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869960" algn="l" rtl="0" fontAlgn="base">
      <a:spcBef>
        <a:spcPct val="0"/>
      </a:spcBef>
      <a:spcAft>
        <a:spcPct val="0"/>
      </a:spcAft>
      <a:defRPr sz="8182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04940" algn="l" rtl="0" fontAlgn="base">
      <a:spcBef>
        <a:spcPct val="0"/>
      </a:spcBef>
      <a:spcAft>
        <a:spcPct val="0"/>
      </a:spcAft>
      <a:defRPr sz="8182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739920" algn="l" rtl="0" fontAlgn="base">
      <a:spcBef>
        <a:spcPct val="0"/>
      </a:spcBef>
      <a:spcAft>
        <a:spcPct val="0"/>
      </a:spcAft>
      <a:defRPr sz="8182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174900" algn="l" defTabSz="869960" rtl="0" eaLnBrk="1" latinLnBrk="0" hangingPunct="1">
      <a:defRPr sz="8182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609880" algn="l" defTabSz="869960" rtl="0" eaLnBrk="1" latinLnBrk="0" hangingPunct="1">
      <a:defRPr sz="8182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044861" algn="l" defTabSz="869960" rtl="0" eaLnBrk="1" latinLnBrk="0" hangingPunct="1">
      <a:defRPr sz="8182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479841" algn="l" defTabSz="869960" rtl="0" eaLnBrk="1" latinLnBrk="0" hangingPunct="1">
      <a:defRPr sz="8182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BDD7EE"/>
    <a:srgbClr val="36529C"/>
    <a:srgbClr val="283859"/>
    <a:srgbClr val="AE5252"/>
    <a:srgbClr val="C90D6F"/>
    <a:srgbClr val="E53C7D"/>
    <a:srgbClr val="333399"/>
    <a:srgbClr val="F3F9FA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1" autoAdjust="0"/>
    <p:restoredTop sz="94660"/>
  </p:normalViewPr>
  <p:slideViewPr>
    <p:cSldViewPr>
      <p:cViewPr varScale="1">
        <p:scale>
          <a:sx n="20" d="100"/>
          <a:sy n="20" d="100"/>
        </p:scale>
        <p:origin x="3576" y="280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" d="100"/>
          <a:sy n="11" d="100"/>
        </p:scale>
        <p:origin x="1956" y="1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ableStyles" Target="tableStyles.xml"/><Relationship Id="rId5" Type="http://schemas.openxmlformats.org/officeDocument/2006/relationships/font" Target="fonts/font1.fntdata"/><Relationship Id="rId10" Type="http://schemas.openxmlformats.org/officeDocument/2006/relationships/theme" Target="theme/theme1.xml"/><Relationship Id="rId4" Type="http://schemas.openxmlformats.org/officeDocument/2006/relationships/handoutMaster" Target="handoutMasters/handout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t 103" userId="6bc51566a3f2c637" providerId="LiveId" clId="{332EAC55-FFCF-4E9D-ADEB-68D602119962}"/>
    <pc:docChg chg="undo custSel modSld modMainMaster">
      <pc:chgData name="Kent 103" userId="6bc51566a3f2c637" providerId="LiveId" clId="{332EAC55-FFCF-4E9D-ADEB-68D602119962}" dt="2026-08-04T07:54:06.031" v="1686" actId="20577"/>
      <pc:docMkLst>
        <pc:docMk/>
      </pc:docMkLst>
      <pc:sldChg chg="delSp modSp mod">
        <pc:chgData name="Kent 103" userId="6bc51566a3f2c637" providerId="LiveId" clId="{332EAC55-FFCF-4E9D-ADEB-68D602119962}" dt="2026-08-04T07:43:38.377" v="1676" actId="20577"/>
        <pc:sldMkLst>
          <pc:docMk/>
          <pc:sldMk cId="2045442692" sldId="258"/>
        </pc:sldMkLst>
        <pc:spChg chg="mod">
          <ac:chgData name="Kent 103" userId="6bc51566a3f2c637" providerId="LiveId" clId="{332EAC55-FFCF-4E9D-ADEB-68D602119962}" dt="2026-08-04T07:37:35.657" v="1414" actId="14100"/>
          <ac:spMkLst>
            <pc:docMk/>
            <pc:sldMk cId="2045442692" sldId="258"/>
            <ac:spMk id="3" creationId="{14391EA0-334B-199E-6BC8-A742611C49B7}"/>
          </ac:spMkLst>
        </pc:spChg>
        <pc:spChg chg="mod">
          <ac:chgData name="Kent 103" userId="6bc51566a3f2c637" providerId="LiveId" clId="{332EAC55-FFCF-4E9D-ADEB-68D602119962}" dt="2026-08-04T07:43:38.377" v="1676" actId="20577"/>
          <ac:spMkLst>
            <pc:docMk/>
            <pc:sldMk cId="2045442692" sldId="258"/>
            <ac:spMk id="4" creationId="{DBE50297-FF9B-E155-7C07-35DCFEC8EF4B}"/>
          </ac:spMkLst>
        </pc:spChg>
        <pc:spChg chg="mod">
          <ac:chgData name="Kent 103" userId="6bc51566a3f2c637" providerId="LiveId" clId="{332EAC55-FFCF-4E9D-ADEB-68D602119962}" dt="2026-08-04T07:40:20.472" v="1474" actId="1036"/>
          <ac:spMkLst>
            <pc:docMk/>
            <pc:sldMk cId="2045442692" sldId="258"/>
            <ac:spMk id="7" creationId="{256EDA9B-EF9A-922A-9CEF-4435D77F2B38}"/>
          </ac:spMkLst>
        </pc:spChg>
        <pc:spChg chg="mod">
          <ac:chgData name="Kent 103" userId="6bc51566a3f2c637" providerId="LiveId" clId="{332EAC55-FFCF-4E9D-ADEB-68D602119962}" dt="2026-08-04T07:40:20.472" v="1474" actId="1036"/>
          <ac:spMkLst>
            <pc:docMk/>
            <pc:sldMk cId="2045442692" sldId="258"/>
            <ac:spMk id="9" creationId="{1780E437-705D-4F4D-BA53-AE6792BEA94B}"/>
          </ac:spMkLst>
        </pc:spChg>
        <pc:spChg chg="del">
          <ac:chgData name="Kent 103" userId="6bc51566a3f2c637" providerId="LiveId" clId="{332EAC55-FFCF-4E9D-ADEB-68D602119962}" dt="2026-08-04T06:35:14.201" v="513" actId="478"/>
          <ac:spMkLst>
            <pc:docMk/>
            <pc:sldMk cId="2045442692" sldId="258"/>
            <ac:spMk id="12" creationId="{F0229C76-23EC-7738-E2B4-61F5500C9549}"/>
          </ac:spMkLst>
        </pc:spChg>
        <pc:spChg chg="mod">
          <ac:chgData name="Kent 103" userId="6bc51566a3f2c637" providerId="LiveId" clId="{332EAC55-FFCF-4E9D-ADEB-68D602119962}" dt="2026-08-04T07:40:20.472" v="1474" actId="1036"/>
          <ac:spMkLst>
            <pc:docMk/>
            <pc:sldMk cId="2045442692" sldId="258"/>
            <ac:spMk id="14" creationId="{AAD21424-DB60-A609-75CB-391285B51A52}"/>
          </ac:spMkLst>
        </pc:spChg>
        <pc:spChg chg="mod">
          <ac:chgData name="Kent 103" userId="6bc51566a3f2c637" providerId="LiveId" clId="{332EAC55-FFCF-4E9D-ADEB-68D602119962}" dt="2026-08-04T07:40:20.472" v="1474" actId="1036"/>
          <ac:spMkLst>
            <pc:docMk/>
            <pc:sldMk cId="2045442692" sldId="258"/>
            <ac:spMk id="16" creationId="{C6EF668A-6466-89E8-13D2-EB534AA38E96}"/>
          </ac:spMkLst>
        </pc:spChg>
        <pc:spChg chg="mod">
          <ac:chgData name="Kent 103" userId="6bc51566a3f2c637" providerId="LiveId" clId="{332EAC55-FFCF-4E9D-ADEB-68D602119962}" dt="2026-08-04T07:39:58.017" v="1422" actId="14100"/>
          <ac:spMkLst>
            <pc:docMk/>
            <pc:sldMk cId="2045442692" sldId="258"/>
            <ac:spMk id="18" creationId="{B86153E1-E086-9C4D-86FB-501F62216557}"/>
          </ac:spMkLst>
        </pc:spChg>
        <pc:spChg chg="mod">
          <ac:chgData name="Kent 103" userId="6bc51566a3f2c637" providerId="LiveId" clId="{332EAC55-FFCF-4E9D-ADEB-68D602119962}" dt="2026-08-04T07:40:20.472" v="1474" actId="1036"/>
          <ac:spMkLst>
            <pc:docMk/>
            <pc:sldMk cId="2045442692" sldId="258"/>
            <ac:spMk id="19" creationId="{A7C34627-DCA2-DD4C-8504-A53B975380EE}"/>
          </ac:spMkLst>
        </pc:spChg>
        <pc:spChg chg="del">
          <ac:chgData name="Kent 103" userId="6bc51566a3f2c637" providerId="LiveId" clId="{332EAC55-FFCF-4E9D-ADEB-68D602119962}" dt="2026-08-04T06:33:30.372" v="370" actId="478"/>
          <ac:spMkLst>
            <pc:docMk/>
            <pc:sldMk cId="2045442692" sldId="258"/>
            <ac:spMk id="20" creationId="{50AD4CAF-2A62-96AF-E86C-BA65F30A1FFE}"/>
          </ac:spMkLst>
        </pc:spChg>
        <pc:spChg chg="mod">
          <ac:chgData name="Kent 103" userId="6bc51566a3f2c637" providerId="LiveId" clId="{332EAC55-FFCF-4E9D-ADEB-68D602119962}" dt="2026-08-04T07:40:20.472" v="1474" actId="1036"/>
          <ac:spMkLst>
            <pc:docMk/>
            <pc:sldMk cId="2045442692" sldId="258"/>
            <ac:spMk id="21" creationId="{B3C3BFD0-FD10-8B3E-4DBD-AE288DB98DD9}"/>
          </ac:spMkLst>
        </pc:spChg>
        <pc:spChg chg="mod">
          <ac:chgData name="Kent 103" userId="6bc51566a3f2c637" providerId="LiveId" clId="{332EAC55-FFCF-4E9D-ADEB-68D602119962}" dt="2026-08-04T07:40:20.472" v="1474" actId="1036"/>
          <ac:spMkLst>
            <pc:docMk/>
            <pc:sldMk cId="2045442692" sldId="258"/>
            <ac:spMk id="22" creationId="{23C5745B-5207-87E0-47A0-FEF1DBEE1B1C}"/>
          </ac:spMkLst>
        </pc:spChg>
        <pc:spChg chg="del">
          <ac:chgData name="Kent 103" userId="6bc51566a3f2c637" providerId="LiveId" clId="{332EAC55-FFCF-4E9D-ADEB-68D602119962}" dt="2026-08-04T06:33:03.739" v="346" actId="478"/>
          <ac:spMkLst>
            <pc:docMk/>
            <pc:sldMk cId="2045442692" sldId="258"/>
            <ac:spMk id="23" creationId="{64900307-D287-5DEB-CC8A-36D0362A80B8}"/>
          </ac:spMkLst>
        </pc:spChg>
        <pc:spChg chg="del">
          <ac:chgData name="Kent 103" userId="6bc51566a3f2c637" providerId="LiveId" clId="{332EAC55-FFCF-4E9D-ADEB-68D602119962}" dt="2026-08-04T06:33:44.678" v="382" actId="478"/>
          <ac:spMkLst>
            <pc:docMk/>
            <pc:sldMk cId="2045442692" sldId="258"/>
            <ac:spMk id="24" creationId="{4446827D-ADDE-B8C8-8D2B-9450DA3DEFEE}"/>
          </ac:spMkLst>
        </pc:spChg>
        <pc:spChg chg="del">
          <ac:chgData name="Kent 103" userId="6bc51566a3f2c637" providerId="LiveId" clId="{332EAC55-FFCF-4E9D-ADEB-68D602119962}" dt="2026-08-04T06:33:41.200" v="380" actId="478"/>
          <ac:spMkLst>
            <pc:docMk/>
            <pc:sldMk cId="2045442692" sldId="258"/>
            <ac:spMk id="25" creationId="{33048144-753E-B1DA-4EFC-65D5FD908216}"/>
          </ac:spMkLst>
        </pc:spChg>
        <pc:spChg chg="mod">
          <ac:chgData name="Kent 103" userId="6bc51566a3f2c637" providerId="LiveId" clId="{332EAC55-FFCF-4E9D-ADEB-68D602119962}" dt="2026-08-04T07:40:20.472" v="1474" actId="1036"/>
          <ac:spMkLst>
            <pc:docMk/>
            <pc:sldMk cId="2045442692" sldId="258"/>
            <ac:spMk id="26" creationId="{F72A86C1-9CEC-D52E-EF97-F97E2476E4E9}"/>
          </ac:spMkLst>
        </pc:spChg>
        <pc:spChg chg="del">
          <ac:chgData name="Kent 103" userId="6bc51566a3f2c637" providerId="LiveId" clId="{332EAC55-FFCF-4E9D-ADEB-68D602119962}" dt="2026-08-04T06:33:37.909" v="376" actId="478"/>
          <ac:spMkLst>
            <pc:docMk/>
            <pc:sldMk cId="2045442692" sldId="258"/>
            <ac:spMk id="28" creationId="{DA617C02-8E51-A7E0-70EC-D2628C1886DA}"/>
          </ac:spMkLst>
        </pc:spChg>
        <pc:spChg chg="del">
          <ac:chgData name="Kent 103" userId="6bc51566a3f2c637" providerId="LiveId" clId="{332EAC55-FFCF-4E9D-ADEB-68D602119962}" dt="2026-08-04T06:33:39.957" v="379" actId="478"/>
          <ac:spMkLst>
            <pc:docMk/>
            <pc:sldMk cId="2045442692" sldId="258"/>
            <ac:spMk id="29" creationId="{87AAD1AC-9BD0-66CA-4BEB-3684BD9D254A}"/>
          </ac:spMkLst>
        </pc:spChg>
        <pc:spChg chg="del">
          <ac:chgData name="Kent 103" userId="6bc51566a3f2c637" providerId="LiveId" clId="{332EAC55-FFCF-4E9D-ADEB-68D602119962}" dt="2026-08-04T06:33:36.224" v="374" actId="478"/>
          <ac:spMkLst>
            <pc:docMk/>
            <pc:sldMk cId="2045442692" sldId="258"/>
            <ac:spMk id="30" creationId="{8966D529-124B-5D25-AF7A-582E711C1427}"/>
          </ac:spMkLst>
        </pc:spChg>
        <pc:spChg chg="del">
          <ac:chgData name="Kent 103" userId="6bc51566a3f2c637" providerId="LiveId" clId="{332EAC55-FFCF-4E9D-ADEB-68D602119962}" dt="2026-08-04T06:33:00.861" v="345" actId="478"/>
          <ac:spMkLst>
            <pc:docMk/>
            <pc:sldMk cId="2045442692" sldId="258"/>
            <ac:spMk id="32" creationId="{B8F9745B-1410-7BD3-5CCC-47903DB04170}"/>
          </ac:spMkLst>
        </pc:spChg>
        <pc:spChg chg="del">
          <ac:chgData name="Kent 103" userId="6bc51566a3f2c637" providerId="LiveId" clId="{332EAC55-FFCF-4E9D-ADEB-68D602119962}" dt="2026-08-04T06:33:43.773" v="381" actId="478"/>
          <ac:spMkLst>
            <pc:docMk/>
            <pc:sldMk cId="2045442692" sldId="258"/>
            <ac:spMk id="33" creationId="{D95E1A62-0066-28AF-5E1E-67A9E74905B0}"/>
          </ac:spMkLst>
        </pc:spChg>
        <pc:spChg chg="del">
          <ac:chgData name="Kent 103" userId="6bc51566a3f2c637" providerId="LiveId" clId="{332EAC55-FFCF-4E9D-ADEB-68D602119962}" dt="2026-08-04T06:32:58.266" v="344" actId="478"/>
          <ac:spMkLst>
            <pc:docMk/>
            <pc:sldMk cId="2045442692" sldId="258"/>
            <ac:spMk id="34" creationId="{5D3B3D34-B9FE-6B78-971E-8BDEADED31A6}"/>
          </ac:spMkLst>
        </pc:spChg>
        <pc:spChg chg="del">
          <ac:chgData name="Kent 103" userId="6bc51566a3f2c637" providerId="LiveId" clId="{332EAC55-FFCF-4E9D-ADEB-68D602119962}" dt="2026-08-04T06:33:19.462" v="358" actId="478"/>
          <ac:spMkLst>
            <pc:docMk/>
            <pc:sldMk cId="2045442692" sldId="258"/>
            <ac:spMk id="35" creationId="{CF0E623A-D998-5681-282A-29D2CF80BFC9}"/>
          </ac:spMkLst>
        </pc:spChg>
        <pc:spChg chg="del">
          <ac:chgData name="Kent 103" userId="6bc51566a3f2c637" providerId="LiveId" clId="{332EAC55-FFCF-4E9D-ADEB-68D602119962}" dt="2026-08-04T06:33:24.365" v="363" actId="478"/>
          <ac:spMkLst>
            <pc:docMk/>
            <pc:sldMk cId="2045442692" sldId="258"/>
            <ac:spMk id="36" creationId="{D679C485-54AC-344B-D816-16B2602E0DBF}"/>
          </ac:spMkLst>
        </pc:spChg>
        <pc:spChg chg="del">
          <ac:chgData name="Kent 103" userId="6bc51566a3f2c637" providerId="LiveId" clId="{332EAC55-FFCF-4E9D-ADEB-68D602119962}" dt="2026-08-04T06:33:31.784" v="372" actId="478"/>
          <ac:spMkLst>
            <pc:docMk/>
            <pc:sldMk cId="2045442692" sldId="258"/>
            <ac:spMk id="37" creationId="{29F26B55-1EC6-16DE-D131-FE081BA4A9DC}"/>
          </ac:spMkLst>
        </pc:spChg>
        <pc:spChg chg="del">
          <ac:chgData name="Kent 103" userId="6bc51566a3f2c637" providerId="LiveId" clId="{332EAC55-FFCF-4E9D-ADEB-68D602119962}" dt="2026-08-04T06:33:17.286" v="355" actId="478"/>
          <ac:spMkLst>
            <pc:docMk/>
            <pc:sldMk cId="2045442692" sldId="258"/>
            <ac:spMk id="38" creationId="{E80AEB77-4FF6-A880-ED65-F0EB977B9BA5}"/>
          </ac:spMkLst>
        </pc:spChg>
        <pc:spChg chg="del">
          <ac:chgData name="Kent 103" userId="6bc51566a3f2c637" providerId="LiveId" clId="{332EAC55-FFCF-4E9D-ADEB-68D602119962}" dt="2026-08-04T06:33:20.375" v="359" actId="478"/>
          <ac:spMkLst>
            <pc:docMk/>
            <pc:sldMk cId="2045442692" sldId="258"/>
            <ac:spMk id="39" creationId="{0684BBF2-6485-683D-F4F1-66B9BF8AA46F}"/>
          </ac:spMkLst>
        </pc:spChg>
        <pc:spChg chg="del">
          <ac:chgData name="Kent 103" userId="6bc51566a3f2c637" providerId="LiveId" clId="{332EAC55-FFCF-4E9D-ADEB-68D602119962}" dt="2026-08-04T06:33:22.799" v="361" actId="478"/>
          <ac:spMkLst>
            <pc:docMk/>
            <pc:sldMk cId="2045442692" sldId="258"/>
            <ac:spMk id="40" creationId="{C73C4B9D-5A7B-02B2-AFCF-2A58B953E030}"/>
          </ac:spMkLst>
        </pc:spChg>
        <pc:spChg chg="del">
          <ac:chgData name="Kent 103" userId="6bc51566a3f2c637" providerId="LiveId" clId="{332EAC55-FFCF-4E9D-ADEB-68D602119962}" dt="2026-08-04T06:33:28.119" v="367" actId="478"/>
          <ac:spMkLst>
            <pc:docMk/>
            <pc:sldMk cId="2045442692" sldId="258"/>
            <ac:spMk id="41" creationId="{8852A866-7A4C-4792-B08D-2E3C568DE557}"/>
          </ac:spMkLst>
        </pc:spChg>
        <pc:spChg chg="del">
          <ac:chgData name="Kent 103" userId="6bc51566a3f2c637" providerId="LiveId" clId="{332EAC55-FFCF-4E9D-ADEB-68D602119962}" dt="2026-08-04T06:33:16.429" v="354" actId="478"/>
          <ac:spMkLst>
            <pc:docMk/>
            <pc:sldMk cId="2045442692" sldId="258"/>
            <ac:spMk id="42" creationId="{2B56DCC2-8F4A-C11D-5FD3-21655BEBA8C6}"/>
          </ac:spMkLst>
        </pc:spChg>
        <pc:spChg chg="del">
          <ac:chgData name="Kent 103" userId="6bc51566a3f2c637" providerId="LiveId" clId="{332EAC55-FFCF-4E9D-ADEB-68D602119962}" dt="2026-08-04T06:33:23.583" v="362" actId="478"/>
          <ac:spMkLst>
            <pc:docMk/>
            <pc:sldMk cId="2045442692" sldId="258"/>
            <ac:spMk id="44" creationId="{0EA63120-CD14-9715-07E4-4227AE6EC8A2}"/>
          </ac:spMkLst>
        </pc:spChg>
        <pc:spChg chg="del">
          <ac:chgData name="Kent 103" userId="6bc51566a3f2c637" providerId="LiveId" clId="{332EAC55-FFCF-4E9D-ADEB-68D602119962}" dt="2026-08-04T06:33:26.504" v="366" actId="478"/>
          <ac:spMkLst>
            <pc:docMk/>
            <pc:sldMk cId="2045442692" sldId="258"/>
            <ac:spMk id="48" creationId="{7C9B4776-A49D-0378-EB31-86A8CFCEA6F8}"/>
          </ac:spMkLst>
        </pc:spChg>
        <pc:spChg chg="del">
          <ac:chgData name="Kent 103" userId="6bc51566a3f2c637" providerId="LiveId" clId="{332EAC55-FFCF-4E9D-ADEB-68D602119962}" dt="2026-08-04T06:33:25.092" v="364" actId="478"/>
          <ac:spMkLst>
            <pc:docMk/>
            <pc:sldMk cId="2045442692" sldId="258"/>
            <ac:spMk id="49" creationId="{887AC035-F970-E6CD-05E5-3C889B864861}"/>
          </ac:spMkLst>
        </pc:spChg>
        <pc:spChg chg="mod">
          <ac:chgData name="Kent 103" userId="6bc51566a3f2c637" providerId="LiveId" clId="{332EAC55-FFCF-4E9D-ADEB-68D602119962}" dt="2026-08-04T07:40:20.472" v="1474" actId="1036"/>
          <ac:spMkLst>
            <pc:docMk/>
            <pc:sldMk cId="2045442692" sldId="258"/>
            <ac:spMk id="50" creationId="{66DBC075-ED03-B864-4DFE-CB334A485E3C}"/>
          </ac:spMkLst>
        </pc:spChg>
        <pc:spChg chg="del">
          <ac:chgData name="Kent 103" userId="6bc51566a3f2c637" providerId="LiveId" clId="{332EAC55-FFCF-4E9D-ADEB-68D602119962}" dt="2026-08-04T07:23:02.871" v="1253" actId="478"/>
          <ac:spMkLst>
            <pc:docMk/>
            <pc:sldMk cId="2045442692" sldId="258"/>
            <ac:spMk id="51" creationId="{B1DB1884-EE55-F236-7523-FDD2D8FFF115}"/>
          </ac:spMkLst>
        </pc:spChg>
        <pc:spChg chg="del">
          <ac:chgData name="Kent 103" userId="6bc51566a3f2c637" providerId="LiveId" clId="{332EAC55-FFCF-4E9D-ADEB-68D602119962}" dt="2026-08-04T06:33:25.745" v="365" actId="478"/>
          <ac:spMkLst>
            <pc:docMk/>
            <pc:sldMk cId="2045442692" sldId="258"/>
            <ac:spMk id="52" creationId="{25A717F2-171D-303C-C4FC-2F9F7BD7228E}"/>
          </ac:spMkLst>
        </pc:spChg>
        <pc:spChg chg="del">
          <ac:chgData name="Kent 103" userId="6bc51566a3f2c637" providerId="LiveId" clId="{332EAC55-FFCF-4E9D-ADEB-68D602119962}" dt="2026-08-04T06:33:35.565" v="373" actId="478"/>
          <ac:spMkLst>
            <pc:docMk/>
            <pc:sldMk cId="2045442692" sldId="258"/>
            <ac:spMk id="56" creationId="{730386E5-D8CB-C598-ABA9-B52B28C5F51F}"/>
          </ac:spMkLst>
        </pc:spChg>
        <pc:spChg chg="del">
          <ac:chgData name="Kent 103" userId="6bc51566a3f2c637" providerId="LiveId" clId="{332EAC55-FFCF-4E9D-ADEB-68D602119962}" dt="2026-08-04T06:33:17.909" v="356" actId="478"/>
          <ac:spMkLst>
            <pc:docMk/>
            <pc:sldMk cId="2045442692" sldId="258"/>
            <ac:spMk id="59" creationId="{BF40B36E-45D7-A3DB-48AE-3B48D8E18125}"/>
          </ac:spMkLst>
        </pc:spChg>
        <pc:spChg chg="del">
          <ac:chgData name="Kent 103" userId="6bc51566a3f2c637" providerId="LiveId" clId="{332EAC55-FFCF-4E9D-ADEB-68D602119962}" dt="2026-08-04T06:33:28.954" v="368" actId="478"/>
          <ac:spMkLst>
            <pc:docMk/>
            <pc:sldMk cId="2045442692" sldId="258"/>
            <ac:spMk id="61" creationId="{2CDC1ADB-B205-C348-B65C-ACCCB4A54A47}"/>
          </ac:spMkLst>
        </pc:spChg>
        <pc:spChg chg="del">
          <ac:chgData name="Kent 103" userId="6bc51566a3f2c637" providerId="LiveId" clId="{332EAC55-FFCF-4E9D-ADEB-68D602119962}" dt="2026-08-04T06:33:10.140" v="349" actId="478"/>
          <ac:spMkLst>
            <pc:docMk/>
            <pc:sldMk cId="2045442692" sldId="258"/>
            <ac:spMk id="3072" creationId="{E8ACDC9A-CB26-3BA3-22B9-9EDF5682DC95}"/>
          </ac:spMkLst>
        </pc:spChg>
        <pc:spChg chg="del">
          <ac:chgData name="Kent 103" userId="6bc51566a3f2c637" providerId="LiveId" clId="{332EAC55-FFCF-4E9D-ADEB-68D602119962}" dt="2026-08-04T06:33:15.175" v="353" actId="478"/>
          <ac:spMkLst>
            <pc:docMk/>
            <pc:sldMk cId="2045442692" sldId="258"/>
            <ac:spMk id="3073" creationId="{C2128727-21CD-0CAB-C436-3C306272C35F}"/>
          </ac:spMkLst>
        </pc:spChg>
        <pc:spChg chg="del">
          <ac:chgData name="Kent 103" userId="6bc51566a3f2c637" providerId="LiveId" clId="{332EAC55-FFCF-4E9D-ADEB-68D602119962}" dt="2026-08-04T06:33:08.246" v="348" actId="478"/>
          <ac:spMkLst>
            <pc:docMk/>
            <pc:sldMk cId="2045442692" sldId="258"/>
            <ac:spMk id="3076" creationId="{D58C4235-BF1F-426D-546C-EA8CECF92A2D}"/>
          </ac:spMkLst>
        </pc:spChg>
        <pc:grpChg chg="del">
          <ac:chgData name="Kent 103" userId="6bc51566a3f2c637" providerId="LiveId" clId="{332EAC55-FFCF-4E9D-ADEB-68D602119962}" dt="2026-08-04T06:33:39.294" v="378" actId="478"/>
          <ac:grpSpMkLst>
            <pc:docMk/>
            <pc:sldMk cId="2045442692" sldId="258"/>
            <ac:grpSpMk id="46" creationId="{0E774607-12CA-583C-9A7A-DED5867352C4}"/>
          </ac:grpSpMkLst>
        </pc:grpChg>
        <pc:graphicFrameChg chg="del">
          <ac:chgData name="Kent 103" userId="6bc51566a3f2c637" providerId="LiveId" clId="{332EAC55-FFCF-4E9D-ADEB-68D602119962}" dt="2026-08-04T06:33:36.977" v="375" actId="478"/>
          <ac:graphicFrameMkLst>
            <pc:docMk/>
            <pc:sldMk cId="2045442692" sldId="258"/>
            <ac:graphicFrameMk id="45" creationId="{77B8AB58-EBFE-E7F7-2A0D-C61367959941}"/>
          </ac:graphicFrameMkLst>
        </pc:graphicFrameChg>
        <pc:graphicFrameChg chg="del">
          <ac:chgData name="Kent 103" userId="6bc51566a3f2c637" providerId="LiveId" clId="{332EAC55-FFCF-4E9D-ADEB-68D602119962}" dt="2026-08-04T06:33:21.811" v="360" actId="478"/>
          <ac:graphicFrameMkLst>
            <pc:docMk/>
            <pc:sldMk cId="2045442692" sldId="258"/>
            <ac:graphicFrameMk id="47" creationId="{6BF3F6E0-AA34-0EF9-CA79-EF6DF3B55705}"/>
          </ac:graphicFrameMkLst>
        </pc:graphicFrameChg>
        <pc:graphicFrameChg chg="del">
          <ac:chgData name="Kent 103" userId="6bc51566a3f2c637" providerId="LiveId" clId="{332EAC55-FFCF-4E9D-ADEB-68D602119962}" dt="2026-08-04T06:33:12.746" v="350" actId="478"/>
          <ac:graphicFrameMkLst>
            <pc:docMk/>
            <pc:sldMk cId="2045442692" sldId="258"/>
            <ac:graphicFrameMk id="58" creationId="{01089192-551C-CE9A-4358-99F2D3C9C87D}"/>
          </ac:graphicFrameMkLst>
        </pc:graphicFrameChg>
        <pc:graphicFrameChg chg="del">
          <ac:chgData name="Kent 103" userId="6bc51566a3f2c637" providerId="LiveId" clId="{332EAC55-FFCF-4E9D-ADEB-68D602119962}" dt="2026-08-04T06:33:18.702" v="357" actId="478"/>
          <ac:graphicFrameMkLst>
            <pc:docMk/>
            <pc:sldMk cId="2045442692" sldId="258"/>
            <ac:graphicFrameMk id="60" creationId="{443788EB-D315-0A8A-774A-E53C5968FA85}"/>
          </ac:graphicFrameMkLst>
        </pc:graphicFrameChg>
        <pc:picChg chg="del">
          <ac:chgData name="Kent 103" userId="6bc51566a3f2c637" providerId="LiveId" clId="{332EAC55-FFCF-4E9D-ADEB-68D602119962}" dt="2026-08-04T06:35:12.597" v="511" actId="478"/>
          <ac:picMkLst>
            <pc:docMk/>
            <pc:sldMk cId="2045442692" sldId="258"/>
            <ac:picMk id="10" creationId="{176ACA08-F9FC-6D62-801D-F9C924A5B880}"/>
          </ac:picMkLst>
        </pc:picChg>
        <pc:picChg chg="del">
          <ac:chgData name="Kent 103" userId="6bc51566a3f2c637" providerId="LiveId" clId="{332EAC55-FFCF-4E9D-ADEB-68D602119962}" dt="2026-08-04T06:35:13.362" v="512" actId="478"/>
          <ac:picMkLst>
            <pc:docMk/>
            <pc:sldMk cId="2045442692" sldId="258"/>
            <ac:picMk id="11" creationId="{4B0C5D0A-0E66-CD44-7AFF-09AFC4E43929}"/>
          </ac:picMkLst>
        </pc:picChg>
        <pc:picChg chg="del">
          <ac:chgData name="Kent 103" userId="6bc51566a3f2c637" providerId="LiveId" clId="{332EAC55-FFCF-4E9D-ADEB-68D602119962}" dt="2026-08-04T06:33:38.614" v="377" actId="478"/>
          <ac:picMkLst>
            <pc:docMk/>
            <pc:sldMk cId="2045442692" sldId="258"/>
            <ac:picMk id="27" creationId="{DBC2742A-D0AA-275B-86D8-A0A1914565D7}"/>
          </ac:picMkLst>
        </pc:picChg>
        <pc:picChg chg="del">
          <ac:chgData name="Kent 103" userId="6bc51566a3f2c637" providerId="LiveId" clId="{332EAC55-FFCF-4E9D-ADEB-68D602119962}" dt="2026-08-04T06:33:31.092" v="371" actId="478"/>
          <ac:picMkLst>
            <pc:docMk/>
            <pc:sldMk cId="2045442692" sldId="258"/>
            <ac:picMk id="54" creationId="{EE51E805-48F5-1D7F-5892-7EED4811754B}"/>
          </ac:picMkLst>
        </pc:picChg>
        <pc:picChg chg="del">
          <ac:chgData name="Kent 103" userId="6bc51566a3f2c637" providerId="LiveId" clId="{332EAC55-FFCF-4E9D-ADEB-68D602119962}" dt="2026-08-04T06:33:29.709" v="369" actId="478"/>
          <ac:picMkLst>
            <pc:docMk/>
            <pc:sldMk cId="2045442692" sldId="258"/>
            <ac:picMk id="55" creationId="{A0EA2B0F-2EA2-25CA-F582-16955718E55B}"/>
          </ac:picMkLst>
        </pc:picChg>
        <pc:picChg chg="del">
          <ac:chgData name="Kent 103" userId="6bc51566a3f2c637" providerId="LiveId" clId="{332EAC55-FFCF-4E9D-ADEB-68D602119962}" dt="2026-08-04T06:33:06.053" v="347" actId="478"/>
          <ac:picMkLst>
            <pc:docMk/>
            <pc:sldMk cId="2045442692" sldId="258"/>
            <ac:picMk id="57" creationId="{26CA27F1-57E2-86AD-12BE-938D5A738DAA}"/>
          </ac:picMkLst>
        </pc:picChg>
        <pc:picChg chg="del">
          <ac:chgData name="Kent 103" userId="6bc51566a3f2c637" providerId="LiveId" clId="{332EAC55-FFCF-4E9D-ADEB-68D602119962}" dt="2026-08-04T06:33:13.639" v="351" actId="478"/>
          <ac:picMkLst>
            <pc:docMk/>
            <pc:sldMk cId="2045442692" sldId="258"/>
            <ac:picMk id="62" creationId="{A564ACD3-DE72-D907-1F87-00D70A0B8698}"/>
          </ac:picMkLst>
        </pc:picChg>
        <pc:picChg chg="del">
          <ac:chgData name="Kent 103" userId="6bc51566a3f2c637" providerId="LiveId" clId="{332EAC55-FFCF-4E9D-ADEB-68D602119962}" dt="2026-08-04T06:33:14.358" v="352" actId="478"/>
          <ac:picMkLst>
            <pc:docMk/>
            <pc:sldMk cId="2045442692" sldId="258"/>
            <ac:picMk id="63" creationId="{A56027D0-51C7-B62B-8BA5-912EA663F129}"/>
          </ac:picMkLst>
        </pc:picChg>
      </pc:sldChg>
      <pc:sldMasterChg chg="addSp delSp modSp mod modSldLayout">
        <pc:chgData name="Kent 103" userId="6bc51566a3f2c637" providerId="LiveId" clId="{332EAC55-FFCF-4E9D-ADEB-68D602119962}" dt="2026-08-04T07:54:06.031" v="1686" actId="20577"/>
        <pc:sldMasterMkLst>
          <pc:docMk/>
          <pc:sldMasterMk cId="0" sldId="2147483648"/>
        </pc:sldMasterMkLst>
        <pc:spChg chg="mod">
          <ac:chgData name="Kent 103" userId="6bc51566a3f2c637" providerId="LiveId" clId="{332EAC55-FFCF-4E9D-ADEB-68D602119962}" dt="2026-08-04T07:54:06.031" v="1686" actId="20577"/>
          <ac:spMkLst>
            <pc:docMk/>
            <pc:sldMasterMk cId="0" sldId="2147483648"/>
            <ac:spMk id="3" creationId="{F24D0963-82A2-DA94-025B-E21518A630C3}"/>
          </ac:spMkLst>
        </pc:spChg>
        <pc:spChg chg="del mod">
          <ac:chgData name="Kent 103" userId="6bc51566a3f2c637" providerId="LiveId" clId="{332EAC55-FFCF-4E9D-ADEB-68D602119962}" dt="2026-08-04T07:16:54.477" v="1056" actId="478"/>
          <ac:spMkLst>
            <pc:docMk/>
            <pc:sldMasterMk cId="0" sldId="2147483648"/>
            <ac:spMk id="11" creationId="{D68BF28A-F0AC-6E8A-84C3-344C9CF99008}"/>
          </ac:spMkLst>
        </pc:spChg>
        <pc:picChg chg="del">
          <ac:chgData name="Kent 103" userId="6bc51566a3f2c637" providerId="LiveId" clId="{332EAC55-FFCF-4E9D-ADEB-68D602119962}" dt="2026-08-04T07:05:36.880" v="700" actId="478"/>
          <ac:picMkLst>
            <pc:docMk/>
            <pc:sldMasterMk cId="0" sldId="2147483648"/>
            <ac:picMk id="5" creationId="{50175B68-F2D3-B169-8EB5-9712BCA57AAE}"/>
          </ac:picMkLst>
        </pc:picChg>
        <pc:picChg chg="add mod">
          <ac:chgData name="Kent 103" userId="6bc51566a3f2c637" providerId="LiveId" clId="{332EAC55-FFCF-4E9D-ADEB-68D602119962}" dt="2026-08-04T07:25:55.761" v="1258" actId="1076"/>
          <ac:picMkLst>
            <pc:docMk/>
            <pc:sldMasterMk cId="0" sldId="2147483648"/>
            <ac:picMk id="6" creationId="{5DC1C716-C132-C76B-4A6F-BE89C0D757EB}"/>
          </ac:picMkLst>
        </pc:picChg>
        <pc:picChg chg="add mod">
          <ac:chgData name="Kent 103" userId="6bc51566a3f2c637" providerId="LiveId" clId="{332EAC55-FFCF-4E9D-ADEB-68D602119962}" dt="2026-08-04T07:20:20.287" v="1250" actId="14861"/>
          <ac:picMkLst>
            <pc:docMk/>
            <pc:sldMasterMk cId="0" sldId="2147483648"/>
            <ac:picMk id="9" creationId="{CDE7FB2E-DF68-8A36-7318-C4A0A36DF21C}"/>
          </ac:picMkLst>
        </pc:picChg>
        <pc:picChg chg="mod">
          <ac:chgData name="Kent 103" userId="6bc51566a3f2c637" providerId="LiveId" clId="{332EAC55-FFCF-4E9D-ADEB-68D602119962}" dt="2026-08-04T07:26:10.759" v="1266" actId="1035"/>
          <ac:picMkLst>
            <pc:docMk/>
            <pc:sldMasterMk cId="0" sldId="2147483648"/>
            <ac:picMk id="10" creationId="{147E4BFE-525A-4491-C742-2484FAD2198F}"/>
          </ac:picMkLst>
        </pc:picChg>
        <pc:sldLayoutChg chg="modSp mod">
          <pc:chgData name="Kent 103" userId="6bc51566a3f2c637" providerId="LiveId" clId="{332EAC55-FFCF-4E9D-ADEB-68D602119962}" dt="2026-08-04T06:54:26.854" v="699" actId="1036"/>
          <pc:sldLayoutMkLst>
            <pc:docMk/>
            <pc:sldMasterMk cId="0" sldId="2147483648"/>
            <pc:sldLayoutMk cId="1126127724" sldId="2147483657"/>
          </pc:sldLayoutMkLst>
          <pc:spChg chg="mod">
            <ac:chgData name="Kent 103" userId="6bc51566a3f2c637" providerId="LiveId" clId="{332EAC55-FFCF-4E9D-ADEB-68D602119962}" dt="2026-08-04T06:50:27.889" v="599" actId="6549"/>
            <ac:spMkLst>
              <pc:docMk/>
              <pc:sldMasterMk cId="0" sldId="2147483648"/>
              <pc:sldLayoutMk cId="1126127724" sldId="2147483657"/>
              <ac:spMk id="6" creationId="{92D5AFAB-8E1F-D8C8-E38C-B502B5EFCB19}"/>
            </ac:spMkLst>
          </pc:spChg>
          <pc:spChg chg="mod">
            <ac:chgData name="Kent 103" userId="6bc51566a3f2c637" providerId="LiveId" clId="{332EAC55-FFCF-4E9D-ADEB-68D602119962}" dt="2026-08-04T06:54:26.854" v="699" actId="1036"/>
            <ac:spMkLst>
              <pc:docMk/>
              <pc:sldMasterMk cId="0" sldId="2147483648"/>
              <pc:sldLayoutMk cId="1126127724" sldId="2147483657"/>
              <ac:spMk id="7" creationId="{430DEEBA-A86F-F29D-6B75-B8480C9B9FCA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12923384" cy="2114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0373" tIns="190191" rIns="380373" bIns="190191" numCol="1" anchor="t" anchorCtr="0" compatLnSpc="1">
            <a:prstTxWarp prst="textNoShape">
              <a:avLst/>
            </a:prstTxWarp>
          </a:bodyPr>
          <a:lstStyle>
            <a:lvl1pPr>
              <a:defRPr sz="54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6890386" y="2"/>
            <a:ext cx="12921922" cy="2114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0373" tIns="190191" rIns="380373" bIns="190191" numCol="1" anchor="t" anchorCtr="0" compatLnSpc="1">
            <a:prstTxWarp prst="textNoShape">
              <a:avLst/>
            </a:prstTxWarp>
          </a:bodyPr>
          <a:lstStyle>
            <a:lvl1pPr algn="r">
              <a:defRPr sz="54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0219759"/>
            <a:ext cx="12923384" cy="211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0373" tIns="190191" rIns="380373" bIns="190191" numCol="1" anchor="b" anchorCtr="0" compatLnSpc="1">
            <a:prstTxWarp prst="textNoShape">
              <a:avLst/>
            </a:prstTxWarp>
          </a:bodyPr>
          <a:lstStyle>
            <a:lvl1pPr>
              <a:defRPr sz="54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6890386" y="40219759"/>
            <a:ext cx="12921922" cy="211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0373" tIns="190191" rIns="380373" bIns="190191" numCol="1" anchor="b" anchorCtr="0" compatLnSpc="1">
            <a:prstTxWarp prst="textNoShape">
              <a:avLst/>
            </a:prstTxWarp>
          </a:bodyPr>
          <a:lstStyle>
            <a:lvl1pPr algn="r">
              <a:defRPr sz="5400"/>
            </a:lvl1pPr>
          </a:lstStyle>
          <a:p>
            <a:fld id="{73E14FE2-BDD2-404D-9CBE-A3C0CE07D93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7525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12923384" cy="2114303"/>
          </a:xfrm>
          <a:prstGeom prst="rect">
            <a:avLst/>
          </a:prstGeom>
        </p:spPr>
        <p:txBody>
          <a:bodyPr vert="horz" lIns="380581" tIns="190291" rIns="380581" bIns="190291" rtlCol="0"/>
          <a:lstStyle>
            <a:lvl1pPr algn="l">
              <a:defRPr sz="50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16890386" y="2"/>
            <a:ext cx="12921922" cy="2114303"/>
          </a:xfrm>
          <a:prstGeom prst="rect">
            <a:avLst/>
          </a:prstGeom>
        </p:spPr>
        <p:txBody>
          <a:bodyPr vert="horz" lIns="380581" tIns="190291" rIns="380581" bIns="190291" rtlCol="0"/>
          <a:lstStyle>
            <a:lvl1pPr algn="r">
              <a:defRPr sz="5000">
                <a:latin typeface="Arial" charset="0"/>
              </a:defRPr>
            </a:lvl1pPr>
          </a:lstStyle>
          <a:p>
            <a:pPr>
              <a:defRPr/>
            </a:pPr>
            <a:fld id="{98E1A1DF-D254-4F27-9A1C-012AB765A7A5}" type="datetimeFigureOut">
              <a:rPr lang="zh-CN" altLang="en-US"/>
              <a:pPr>
                <a:defRPr/>
              </a:pPr>
              <a:t>2026/8/5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618663" y="3178175"/>
            <a:ext cx="10582275" cy="15875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380581" tIns="190291" rIns="380581" bIns="190291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2981088" y="20110656"/>
            <a:ext cx="23857432" cy="19051953"/>
          </a:xfrm>
          <a:prstGeom prst="rect">
            <a:avLst/>
          </a:prstGeom>
        </p:spPr>
        <p:txBody>
          <a:bodyPr vert="horz" lIns="380581" tIns="190291" rIns="380581" bIns="190291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0219759"/>
            <a:ext cx="12923384" cy="2115850"/>
          </a:xfrm>
          <a:prstGeom prst="rect">
            <a:avLst/>
          </a:prstGeom>
        </p:spPr>
        <p:txBody>
          <a:bodyPr vert="horz" lIns="380581" tIns="190291" rIns="380581" bIns="190291" rtlCol="0" anchor="b"/>
          <a:lstStyle>
            <a:lvl1pPr algn="l">
              <a:defRPr sz="50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16890386" y="40219759"/>
            <a:ext cx="12921922" cy="2115850"/>
          </a:xfrm>
          <a:prstGeom prst="rect">
            <a:avLst/>
          </a:prstGeom>
        </p:spPr>
        <p:txBody>
          <a:bodyPr vert="horz" wrap="square" lIns="380581" tIns="190291" rIns="380581" bIns="190291" numCol="1" anchor="b" anchorCtr="0" compatLnSpc="1">
            <a:prstTxWarp prst="textNoShape">
              <a:avLst/>
            </a:prstTxWarp>
          </a:bodyPr>
          <a:lstStyle>
            <a:lvl1pPr algn="r">
              <a:defRPr sz="5000"/>
            </a:lvl1pPr>
          </a:lstStyle>
          <a:p>
            <a:fld id="{59FE022E-7934-455F-B6BA-9B032D62D2E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94692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4980" algn="l" rtl="0" eaLnBrk="0" fontAlgn="base" hangingPunct="0">
      <a:spcBef>
        <a:spcPct val="30000"/>
      </a:spcBef>
      <a:spcAft>
        <a:spcPct val="0"/>
      </a:spcAft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69960" algn="l" rtl="0" eaLnBrk="0" fontAlgn="base" hangingPunct="0">
      <a:spcBef>
        <a:spcPct val="30000"/>
      </a:spcBef>
      <a:spcAft>
        <a:spcPct val="0"/>
      </a:spcAft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4940" algn="l" rtl="0" eaLnBrk="0" fontAlgn="base" hangingPunct="0">
      <a:spcBef>
        <a:spcPct val="30000"/>
      </a:spcBef>
      <a:spcAft>
        <a:spcPct val="0"/>
      </a:spcAft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39920" algn="l" rtl="0" eaLnBrk="0" fontAlgn="base" hangingPunct="0">
      <a:spcBef>
        <a:spcPct val="30000"/>
      </a:spcBef>
      <a:spcAft>
        <a:spcPct val="0"/>
      </a:spcAft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4900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09880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4861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79841" algn="l" defTabSz="869960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6BD0E-05AC-733D-D9F1-99948B886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>
            <a:extLst>
              <a:ext uri="{FF2B5EF4-FFF2-40B4-BE49-F238E27FC236}">
                <a16:creationId xmlns:a16="http://schemas.microsoft.com/office/drawing/2014/main" id="{0DF50357-A9E5-1362-0FCC-664E63F635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618663" y="3178175"/>
            <a:ext cx="10582275" cy="15875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>
            <a:extLst>
              <a:ext uri="{FF2B5EF4-FFF2-40B4-BE49-F238E27FC236}">
                <a16:creationId xmlns:a16="http://schemas.microsoft.com/office/drawing/2014/main" id="{56CA3E6F-6564-2CC1-5BCD-67A37E13F5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124" name="灯片编号占位符 3">
            <a:extLst>
              <a:ext uri="{FF2B5EF4-FFF2-40B4-BE49-F238E27FC236}">
                <a16:creationId xmlns:a16="http://schemas.microsoft.com/office/drawing/2014/main" id="{CDDD085B-EB78-45F0-E366-4BE847EBA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6419" indent="-271698" eaLnBrk="0" hangingPunct="0">
              <a:defRPr sz="8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86797" indent="-217359" eaLnBrk="0" hangingPunct="0">
              <a:defRPr sz="8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1518" indent="-217359" eaLnBrk="0" hangingPunct="0">
              <a:defRPr sz="8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56235" indent="-217359" eaLnBrk="0" hangingPunct="0">
              <a:defRPr sz="8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90957" indent="-217359" eaLnBrk="0" fontAlgn="base" hangingPunct="0">
              <a:spcBef>
                <a:spcPct val="0"/>
              </a:spcBef>
              <a:spcAft>
                <a:spcPct val="0"/>
              </a:spcAft>
              <a:defRPr sz="8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25674" indent="-217359" eaLnBrk="0" fontAlgn="base" hangingPunct="0">
              <a:spcBef>
                <a:spcPct val="0"/>
              </a:spcBef>
              <a:spcAft>
                <a:spcPct val="0"/>
              </a:spcAft>
              <a:defRPr sz="8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60395" indent="-217359" eaLnBrk="0" fontAlgn="base" hangingPunct="0">
              <a:spcBef>
                <a:spcPct val="0"/>
              </a:spcBef>
              <a:spcAft>
                <a:spcPct val="0"/>
              </a:spcAft>
              <a:defRPr sz="8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95112" indent="-217359" eaLnBrk="0" fontAlgn="base" hangingPunct="0">
              <a:spcBef>
                <a:spcPct val="0"/>
              </a:spcBef>
              <a:spcAft>
                <a:spcPct val="0"/>
              </a:spcAft>
              <a:defRPr sz="8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BB34312-6711-4064-A981-A019A5A6AE69}" type="slidenum">
              <a:rPr lang="zh-CN" altLang="en-US" sz="5000"/>
              <a:pPr eaLnBrk="1" hangingPunct="1"/>
              <a:t>1</a:t>
            </a:fld>
            <a:endParaRPr lang="zh-CN" altLang="en-US" sz="5000"/>
          </a:p>
        </p:txBody>
      </p:sp>
    </p:spTree>
    <p:extLst>
      <p:ext uri="{BB962C8B-B14F-4D97-AF65-F5344CB8AC3E}">
        <p14:creationId xmlns:p14="http://schemas.microsoft.com/office/powerpoint/2010/main" val="399009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4">
            <a:extLst>
              <a:ext uri="{FF2B5EF4-FFF2-40B4-BE49-F238E27FC236}">
                <a16:creationId xmlns:a16="http://schemas.microsoft.com/office/drawing/2014/main" id="{92D5AFAB-8E1F-D8C8-E38C-B502B5EFCB19}"/>
              </a:ext>
            </a:extLst>
          </p:cNvPr>
          <p:cNvSpPr txBox="1"/>
          <p:nvPr userDrawn="1"/>
        </p:nvSpPr>
        <p:spPr>
          <a:xfrm>
            <a:off x="684212" y="2397919"/>
            <a:ext cx="27432000" cy="1877437"/>
          </a:xfrm>
          <a:prstGeom prst="rect">
            <a:avLst/>
          </a:prstGeom>
          <a:solidFill>
            <a:srgbClr val="36529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00" b="1" dirty="0">
                <a:solidFill>
                  <a:schemeClr val="bg1"/>
                </a:solidFill>
                <a:latin typeface="+mn-ea"/>
                <a:cs typeface="Helvetica" panose="020B0604020202020204" pitchFamily="34" charset="0"/>
              </a:rPr>
              <a:t>The 2nd UoM–</a:t>
            </a:r>
            <a:r>
              <a:rPr lang="en-US" altLang="zh-CN" sz="5800" b="1" dirty="0" err="1">
                <a:solidFill>
                  <a:schemeClr val="bg1"/>
                </a:solidFill>
                <a:latin typeface="+mn-ea"/>
                <a:cs typeface="Helvetica" panose="020B0604020202020204" pitchFamily="34" charset="0"/>
              </a:rPr>
              <a:t>SeoulTech</a:t>
            </a:r>
            <a:r>
              <a:rPr lang="en-US" altLang="zh-CN" sz="5800" b="1" dirty="0">
                <a:solidFill>
                  <a:schemeClr val="bg1"/>
                </a:solidFill>
                <a:latin typeface="+mn-ea"/>
                <a:cs typeface="Helvetica" panose="020B0604020202020204" pitchFamily="34" charset="0"/>
              </a:rPr>
              <a:t> International Joint Workshop</a:t>
            </a:r>
          </a:p>
          <a:p>
            <a:pPr algn="ctr"/>
            <a:r>
              <a:rPr lang="en-US" altLang="zh-CN" sz="5800" b="1" dirty="0">
                <a:solidFill>
                  <a:schemeClr val="bg1"/>
                </a:solidFill>
                <a:latin typeface="+mn-ea"/>
                <a:cs typeface="Helvetica" panose="020B0604020202020204" pitchFamily="34" charset="0"/>
              </a:rPr>
              <a:t>Poster Template</a:t>
            </a:r>
          </a:p>
        </p:txBody>
      </p:sp>
      <p:sp>
        <p:nvSpPr>
          <p:cNvPr id="7" name="文本框 5">
            <a:extLst>
              <a:ext uri="{FF2B5EF4-FFF2-40B4-BE49-F238E27FC236}">
                <a16:creationId xmlns:a16="http://schemas.microsoft.com/office/drawing/2014/main" id="{430DEEBA-A86F-F29D-6B75-B8480C9B9FCA}"/>
              </a:ext>
            </a:extLst>
          </p:cNvPr>
          <p:cNvSpPr txBox="1"/>
          <p:nvPr userDrawn="1"/>
        </p:nvSpPr>
        <p:spPr>
          <a:xfrm>
            <a:off x="3931493" y="4304169"/>
            <a:ext cx="209374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latin typeface="+mn-lt"/>
                <a:cs typeface="Times New Roman" panose="02020603050405020304" pitchFamily="18" charset="0"/>
              </a:rPr>
              <a:t>First Author</a:t>
            </a:r>
            <a:r>
              <a:rPr lang="en-US" altLang="zh-CN" sz="4400" baseline="30000" dirty="0">
                <a:latin typeface="+mn-lt"/>
                <a:cs typeface="Times New Roman" panose="02020603050405020304" pitchFamily="18" charset="0"/>
              </a:rPr>
              <a:t>1</a:t>
            </a:r>
            <a:r>
              <a:rPr lang="en-US" altLang="zh-CN" sz="4400" dirty="0">
                <a:latin typeface="+mn-lt"/>
                <a:cs typeface="Times New Roman" panose="02020603050405020304" pitchFamily="18" charset="0"/>
              </a:rPr>
              <a:t>,  Second Author</a:t>
            </a:r>
            <a:r>
              <a:rPr lang="en-US" altLang="zh-CN" sz="4400" baseline="30000" dirty="0">
                <a:latin typeface="+mn-lt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lang="en-US" altLang="zh-CN" sz="4400" baseline="30000" dirty="0">
                <a:latin typeface="+mn-lt"/>
                <a:cs typeface="Times New Roman" panose="02020603050405020304" pitchFamily="18" charset="0"/>
              </a:rPr>
              <a:t>1</a:t>
            </a:r>
            <a:r>
              <a:rPr lang="en-US" altLang="zh-CN" sz="4400" dirty="0">
                <a:latin typeface="+mn-lt"/>
                <a:cs typeface="Times New Roman" panose="02020603050405020304" pitchFamily="18" charset="0"/>
              </a:rPr>
              <a:t>University of Miyazaki,  </a:t>
            </a:r>
            <a:r>
              <a:rPr lang="en-US" altLang="zh-CN" sz="4400" baseline="30000" dirty="0">
                <a:latin typeface="+mn-lt"/>
                <a:cs typeface="Times New Roman" panose="02020603050405020304" pitchFamily="18" charset="0"/>
              </a:rPr>
              <a:t>2</a:t>
            </a:r>
            <a:r>
              <a:rPr lang="en-US" altLang="zh-CN" sz="4400" dirty="0">
                <a:latin typeface="+mn-lt"/>
                <a:cs typeface="Times New Roman" panose="02020603050405020304" pitchFamily="18" charset="0"/>
              </a:rPr>
              <a:t>Seoul National University of Science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1126127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401B4F36-9737-4769-94EB-B25000DE309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99963" y="5826919"/>
            <a:ext cx="27400498" cy="0"/>
          </a:xfrm>
          <a:prstGeom prst="line">
            <a:avLst/>
          </a:prstGeom>
          <a:ln>
            <a:solidFill>
              <a:srgbClr val="36529C"/>
            </a:solidFill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D67B4B7-D68F-8D46-9CF7-048BB2EB2BF6}"/>
              </a:ext>
            </a:extLst>
          </p:cNvPr>
          <p:cNvSpPr txBox="1"/>
          <p:nvPr userDrawn="1"/>
        </p:nvSpPr>
        <p:spPr>
          <a:xfrm>
            <a:off x="10058400" y="8853055"/>
            <a:ext cx="184731" cy="1351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24D0963-82A2-DA94-025B-E21518A630C3}"/>
              </a:ext>
            </a:extLst>
          </p:cNvPr>
          <p:cNvSpPr txBox="1"/>
          <p:nvPr userDrawn="1"/>
        </p:nvSpPr>
        <p:spPr>
          <a:xfrm>
            <a:off x="25274601" y="337304"/>
            <a:ext cx="2800767" cy="190821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/>
              <a:t>Aug. 20 (Thu)</a:t>
            </a:r>
          </a:p>
          <a:p>
            <a:pPr algn="ctr"/>
            <a:r>
              <a:rPr lang="it-IT" sz="3200" b="1" dirty="0"/>
              <a:t>Session P1</a:t>
            </a:r>
          </a:p>
          <a:p>
            <a:pPr algn="ctr"/>
            <a:r>
              <a:rPr lang="it-IT" sz="5400" b="1" dirty="0"/>
              <a:t>0001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147E4BFE-525A-4491-C742-2484FAD219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466" y="645319"/>
            <a:ext cx="5143946" cy="147116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DC1C716-C132-C76B-4A6F-BE89C0D757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7340" y="337304"/>
            <a:ext cx="7967446" cy="237134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DE7FB2E-DF68-8A36-7318-C4A0A36DF21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2" y="111919"/>
            <a:ext cx="10738802" cy="2235310"/>
          </a:xfrm>
          <a:prstGeom prst="rect">
            <a:avLst/>
          </a:prstGeom>
          <a:effectLst>
            <a:softEdge rad="889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4074510" rtl="0" eaLnBrk="0" fontAlgn="base" hangingPunct="0">
        <a:spcBef>
          <a:spcPct val="0"/>
        </a:spcBef>
        <a:spcAft>
          <a:spcPct val="0"/>
        </a:spcAft>
        <a:defRPr sz="8911"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4074510" rtl="0" eaLnBrk="0" fontAlgn="base" hangingPunct="0">
        <a:spcBef>
          <a:spcPct val="0"/>
        </a:spcBef>
        <a:spcAft>
          <a:spcPct val="0"/>
        </a:spcAft>
        <a:defRPr sz="8911" b="1">
          <a:solidFill>
            <a:schemeClr val="tx2"/>
          </a:solidFill>
          <a:latin typeface="Arial" pitchFamily="34" charset="0"/>
        </a:defRPr>
      </a:lvl2pPr>
      <a:lvl3pPr algn="ctr" defTabSz="4074510" rtl="0" eaLnBrk="0" fontAlgn="base" hangingPunct="0">
        <a:spcBef>
          <a:spcPct val="0"/>
        </a:spcBef>
        <a:spcAft>
          <a:spcPct val="0"/>
        </a:spcAft>
        <a:defRPr sz="8911" b="1">
          <a:solidFill>
            <a:schemeClr val="tx2"/>
          </a:solidFill>
          <a:latin typeface="Arial" pitchFamily="34" charset="0"/>
        </a:defRPr>
      </a:lvl3pPr>
      <a:lvl4pPr algn="ctr" defTabSz="4074510" rtl="0" eaLnBrk="0" fontAlgn="base" hangingPunct="0">
        <a:spcBef>
          <a:spcPct val="0"/>
        </a:spcBef>
        <a:spcAft>
          <a:spcPct val="0"/>
        </a:spcAft>
        <a:defRPr sz="8911" b="1">
          <a:solidFill>
            <a:schemeClr val="tx2"/>
          </a:solidFill>
          <a:latin typeface="Arial" pitchFamily="34" charset="0"/>
        </a:defRPr>
      </a:lvl4pPr>
      <a:lvl5pPr algn="ctr" defTabSz="4074510" rtl="0" eaLnBrk="0" fontAlgn="base" hangingPunct="0">
        <a:spcBef>
          <a:spcPct val="0"/>
        </a:spcBef>
        <a:spcAft>
          <a:spcPct val="0"/>
        </a:spcAft>
        <a:defRPr sz="8911" b="1">
          <a:solidFill>
            <a:schemeClr val="tx2"/>
          </a:solidFill>
          <a:latin typeface="Arial" pitchFamily="34" charset="0"/>
        </a:defRPr>
      </a:lvl5pPr>
      <a:lvl6pPr marL="424398" algn="ctr" defTabSz="4074510" rtl="0" fontAlgn="base">
        <a:spcBef>
          <a:spcPct val="0"/>
        </a:spcBef>
        <a:spcAft>
          <a:spcPct val="0"/>
        </a:spcAft>
        <a:defRPr sz="8911">
          <a:solidFill>
            <a:schemeClr val="tx2"/>
          </a:solidFill>
          <a:latin typeface="Arial" pitchFamily="34" charset="0"/>
        </a:defRPr>
      </a:lvl6pPr>
      <a:lvl7pPr marL="848795" algn="ctr" defTabSz="4074510" rtl="0" fontAlgn="base">
        <a:spcBef>
          <a:spcPct val="0"/>
        </a:spcBef>
        <a:spcAft>
          <a:spcPct val="0"/>
        </a:spcAft>
        <a:defRPr sz="8911">
          <a:solidFill>
            <a:schemeClr val="tx2"/>
          </a:solidFill>
          <a:latin typeface="Arial" pitchFamily="34" charset="0"/>
        </a:defRPr>
      </a:lvl7pPr>
      <a:lvl8pPr marL="1273193" algn="ctr" defTabSz="4074510" rtl="0" fontAlgn="base">
        <a:spcBef>
          <a:spcPct val="0"/>
        </a:spcBef>
        <a:spcAft>
          <a:spcPct val="0"/>
        </a:spcAft>
        <a:defRPr sz="8911">
          <a:solidFill>
            <a:schemeClr val="tx2"/>
          </a:solidFill>
          <a:latin typeface="Arial" pitchFamily="34" charset="0"/>
        </a:defRPr>
      </a:lvl8pPr>
      <a:lvl9pPr marL="1697589" algn="ctr" defTabSz="4074510" rtl="0" fontAlgn="base">
        <a:spcBef>
          <a:spcPct val="0"/>
        </a:spcBef>
        <a:spcAft>
          <a:spcPct val="0"/>
        </a:spcAft>
        <a:defRPr sz="8911">
          <a:solidFill>
            <a:schemeClr val="tx2"/>
          </a:solidFill>
          <a:latin typeface="Arial" pitchFamily="34" charset="0"/>
        </a:defRPr>
      </a:lvl9pPr>
    </p:titleStyle>
    <p:bodyStyle>
      <a:lvl1pPr marL="1528126" indent="-1528126" algn="l" defTabSz="4074510" rtl="0" eaLnBrk="0" fontAlgn="base" hangingPunct="0">
        <a:spcBef>
          <a:spcPct val="20000"/>
        </a:spcBef>
        <a:spcAft>
          <a:spcPct val="0"/>
        </a:spcAft>
        <a:buChar char="•"/>
        <a:defRPr sz="14295">
          <a:solidFill>
            <a:schemeClr val="tx1"/>
          </a:solidFill>
          <a:latin typeface="+mn-lt"/>
          <a:ea typeface="+mn-ea"/>
          <a:cs typeface="+mn-cs"/>
        </a:defRPr>
      </a:lvl1pPr>
      <a:lvl2pPr marL="3309710" indent="-1273193" algn="l" defTabSz="4074510" rtl="0" eaLnBrk="0" fontAlgn="base" hangingPunct="0">
        <a:spcBef>
          <a:spcPct val="20000"/>
        </a:spcBef>
        <a:spcAft>
          <a:spcPct val="0"/>
        </a:spcAft>
        <a:buChar char="–"/>
        <a:defRPr sz="12439">
          <a:solidFill>
            <a:schemeClr val="tx1"/>
          </a:solidFill>
          <a:latin typeface="+mn-lt"/>
        </a:defRPr>
      </a:lvl2pPr>
      <a:lvl3pPr marL="5092768" indent="-1018260" algn="l" defTabSz="4074510" rtl="0" eaLnBrk="0" fontAlgn="base" hangingPunct="0">
        <a:spcBef>
          <a:spcPct val="20000"/>
        </a:spcBef>
        <a:spcAft>
          <a:spcPct val="0"/>
        </a:spcAft>
        <a:buChar char="•"/>
        <a:defRPr sz="10675">
          <a:solidFill>
            <a:schemeClr val="tx1"/>
          </a:solidFill>
          <a:latin typeface="+mn-lt"/>
        </a:defRPr>
      </a:lvl3pPr>
      <a:lvl4pPr marL="7129286" indent="-1018260" algn="l" defTabSz="4074510" rtl="0" eaLnBrk="0" fontAlgn="base" hangingPunct="0">
        <a:spcBef>
          <a:spcPct val="20000"/>
        </a:spcBef>
        <a:spcAft>
          <a:spcPct val="0"/>
        </a:spcAft>
        <a:buChar char="–"/>
        <a:defRPr sz="8911">
          <a:solidFill>
            <a:schemeClr val="tx1"/>
          </a:solidFill>
          <a:latin typeface="+mn-lt"/>
        </a:defRPr>
      </a:lvl4pPr>
      <a:lvl5pPr marL="9167278" indent="-1018260" algn="l" defTabSz="4074510" rtl="0" eaLnBrk="0" fontAlgn="base" hangingPunct="0">
        <a:spcBef>
          <a:spcPct val="20000"/>
        </a:spcBef>
        <a:spcAft>
          <a:spcPct val="0"/>
        </a:spcAft>
        <a:buChar char="»"/>
        <a:defRPr sz="8911">
          <a:solidFill>
            <a:schemeClr val="tx1"/>
          </a:solidFill>
          <a:latin typeface="+mn-lt"/>
        </a:defRPr>
      </a:lvl5pPr>
      <a:lvl6pPr marL="9591676" indent="-1018260" algn="l" defTabSz="4074510" rtl="0" fontAlgn="base">
        <a:spcBef>
          <a:spcPct val="20000"/>
        </a:spcBef>
        <a:spcAft>
          <a:spcPct val="0"/>
        </a:spcAft>
        <a:buChar char="»"/>
        <a:defRPr sz="8911">
          <a:solidFill>
            <a:schemeClr val="tx1"/>
          </a:solidFill>
          <a:latin typeface="+mn-lt"/>
        </a:defRPr>
      </a:lvl6pPr>
      <a:lvl7pPr marL="10016073" indent="-1018260" algn="l" defTabSz="4074510" rtl="0" fontAlgn="base">
        <a:spcBef>
          <a:spcPct val="20000"/>
        </a:spcBef>
        <a:spcAft>
          <a:spcPct val="0"/>
        </a:spcAft>
        <a:buChar char="»"/>
        <a:defRPr sz="8911">
          <a:solidFill>
            <a:schemeClr val="tx1"/>
          </a:solidFill>
          <a:latin typeface="+mn-lt"/>
        </a:defRPr>
      </a:lvl7pPr>
      <a:lvl8pPr marL="10440471" indent="-1018260" algn="l" defTabSz="4074510" rtl="0" fontAlgn="base">
        <a:spcBef>
          <a:spcPct val="20000"/>
        </a:spcBef>
        <a:spcAft>
          <a:spcPct val="0"/>
        </a:spcAft>
        <a:buChar char="»"/>
        <a:defRPr sz="8911">
          <a:solidFill>
            <a:schemeClr val="tx1"/>
          </a:solidFill>
          <a:latin typeface="+mn-lt"/>
        </a:defRPr>
      </a:lvl8pPr>
      <a:lvl9pPr marL="10864868" indent="-1018260" algn="l" defTabSz="4074510" rtl="0" fontAlgn="base">
        <a:spcBef>
          <a:spcPct val="20000"/>
        </a:spcBef>
        <a:spcAft>
          <a:spcPct val="0"/>
        </a:spcAft>
        <a:buChar char="»"/>
        <a:defRPr sz="891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4879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398" algn="l" defTabSz="84879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795" algn="l" defTabSz="84879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3193" algn="l" defTabSz="84879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7589" algn="l" defTabSz="84879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1987" algn="l" defTabSz="84879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6384" algn="l" defTabSz="84879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70782" algn="l" defTabSz="84879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5179" algn="l" defTabSz="84879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07" userDrawn="1">
          <p15:clr>
            <a:srgbClr val="F26B43"/>
          </p15:clr>
        </p15:guide>
        <p15:guide id="2" pos="907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A9902-23DF-4BA4-C84A-10006AFF9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F72A86C1-9CEC-D52E-EF97-F97E2476E4E9}"/>
              </a:ext>
            </a:extLst>
          </p:cNvPr>
          <p:cNvSpPr/>
          <p:nvPr/>
        </p:nvSpPr>
        <p:spPr bwMode="auto">
          <a:xfrm>
            <a:off x="689048" y="8490502"/>
            <a:ext cx="27428750" cy="6175617"/>
          </a:xfrm>
          <a:prstGeom prst="rect">
            <a:avLst/>
          </a:prstGeom>
          <a:noFill/>
          <a:ln w="38100" cap="flat" cmpd="sng" algn="ctr">
            <a:solidFill>
              <a:srgbClr val="BDD7E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8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86153E1-E086-9C4D-86FB-501F62216557}"/>
              </a:ext>
            </a:extLst>
          </p:cNvPr>
          <p:cNvSpPr/>
          <p:nvPr/>
        </p:nvSpPr>
        <p:spPr bwMode="auto">
          <a:xfrm>
            <a:off x="689048" y="5923311"/>
            <a:ext cx="27428750" cy="2403576"/>
          </a:xfrm>
          <a:prstGeom prst="rect">
            <a:avLst/>
          </a:prstGeom>
          <a:noFill/>
          <a:ln w="38100" cap="flat" cmpd="sng" algn="ctr">
            <a:solidFill>
              <a:srgbClr val="BDD7E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8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8" name="Rectangle 10">
            <a:extLst>
              <a:ext uri="{FF2B5EF4-FFF2-40B4-BE49-F238E27FC236}">
                <a16:creationId xmlns:a16="http://schemas.microsoft.com/office/drawing/2014/main" id="{4F2083B8-F386-26B5-DBCF-BB002F30F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568905"/>
            <a:ext cx="186444" cy="132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zh-CN" altLang="en-US" sz="7983">
              <a:ea typeface="宋体" panose="02010600030101010101" pitchFamily="2" charset="-122"/>
            </a:endParaRP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56AF9BC6-93C6-4710-EDA5-11B964E37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568905"/>
            <a:ext cx="186444" cy="132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zh-CN" altLang="en-US" sz="7983">
              <a:ea typeface="宋体" panose="02010600030101010101" pitchFamily="2" charset="-122"/>
            </a:endParaRPr>
          </a:p>
        </p:txBody>
      </p:sp>
      <p:sp>
        <p:nvSpPr>
          <p:cNvPr id="3082" name="Rectangle 17">
            <a:extLst>
              <a:ext uri="{FF2B5EF4-FFF2-40B4-BE49-F238E27FC236}">
                <a16:creationId xmlns:a16="http://schemas.microsoft.com/office/drawing/2014/main" id="{B1289236-6E16-BDDC-630B-25B2B45D9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568905"/>
            <a:ext cx="186444" cy="132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zh-CN" altLang="en-US" sz="7983">
              <a:ea typeface="宋体" panose="02010600030101010101" pitchFamily="2" charset="-122"/>
            </a:endParaRPr>
          </a:p>
        </p:txBody>
      </p:sp>
      <p:sp>
        <p:nvSpPr>
          <p:cNvPr id="3083" name="Rectangle 19">
            <a:extLst>
              <a:ext uri="{FF2B5EF4-FFF2-40B4-BE49-F238E27FC236}">
                <a16:creationId xmlns:a16="http://schemas.microsoft.com/office/drawing/2014/main" id="{B3B12AB8-E5A4-1D0B-F4AE-943A0E44E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568905"/>
            <a:ext cx="186444" cy="132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zh-CN" altLang="en-US" sz="7983">
              <a:ea typeface="宋体" panose="02010600030101010101" pitchFamily="2" charset="-122"/>
            </a:endParaRPr>
          </a:p>
        </p:txBody>
      </p:sp>
      <p:sp>
        <p:nvSpPr>
          <p:cNvPr id="3084" name="Rectangle 21">
            <a:extLst>
              <a:ext uri="{FF2B5EF4-FFF2-40B4-BE49-F238E27FC236}">
                <a16:creationId xmlns:a16="http://schemas.microsoft.com/office/drawing/2014/main" id="{E33514B1-4309-8450-0937-C185AA94D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568905"/>
            <a:ext cx="186444" cy="132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zh-CN" altLang="en-US" sz="7983">
              <a:ea typeface="宋体" panose="02010600030101010101" pitchFamily="2" charset="-122"/>
            </a:endParaRPr>
          </a:p>
        </p:txBody>
      </p:sp>
      <p:sp>
        <p:nvSpPr>
          <p:cNvPr id="3085" name="Rectangle 23">
            <a:extLst>
              <a:ext uri="{FF2B5EF4-FFF2-40B4-BE49-F238E27FC236}">
                <a16:creationId xmlns:a16="http://schemas.microsoft.com/office/drawing/2014/main" id="{B69AB9D2-9103-D33B-CE3D-1D58D7127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568905"/>
            <a:ext cx="186444" cy="132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zh-CN" altLang="en-US" sz="7983">
              <a:ea typeface="宋体" panose="02010600030101010101" pitchFamily="2" charset="-122"/>
            </a:endParaRPr>
          </a:p>
        </p:txBody>
      </p:sp>
      <p:sp>
        <p:nvSpPr>
          <p:cNvPr id="3086" name="Rectangle 25">
            <a:extLst>
              <a:ext uri="{FF2B5EF4-FFF2-40B4-BE49-F238E27FC236}">
                <a16:creationId xmlns:a16="http://schemas.microsoft.com/office/drawing/2014/main" id="{1695C06A-5B69-0505-0244-414CAC445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568905"/>
            <a:ext cx="186444" cy="132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zh-CN" altLang="en-US" sz="7983">
              <a:ea typeface="宋体" panose="02010600030101010101" pitchFamily="2" charset="-122"/>
            </a:endParaRPr>
          </a:p>
        </p:txBody>
      </p:sp>
      <p:sp>
        <p:nvSpPr>
          <p:cNvPr id="3087" name="Rectangle 27">
            <a:extLst>
              <a:ext uri="{FF2B5EF4-FFF2-40B4-BE49-F238E27FC236}">
                <a16:creationId xmlns:a16="http://schemas.microsoft.com/office/drawing/2014/main" id="{06CB3B12-EBC9-8B0F-5BCB-11C7F543B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568905"/>
            <a:ext cx="186444" cy="132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zh-CN" altLang="en-US" sz="7983">
              <a:ea typeface="宋体" panose="02010600030101010101" pitchFamily="2" charset="-122"/>
            </a:endParaRP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id="{F222A899-10D7-14F0-5286-8A85651E8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602478"/>
            <a:ext cx="171478" cy="1254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4878" tIns="42439" rIns="84878" bIns="4243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7595"/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2F1A8985-9547-2801-73CB-35559BFAB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602478"/>
            <a:ext cx="171478" cy="1254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4878" tIns="42439" rIns="84878" bIns="4243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7595"/>
          </a:p>
        </p:txBody>
      </p:sp>
      <p:sp>
        <p:nvSpPr>
          <p:cNvPr id="6" name="Rectangle 163">
            <a:extLst>
              <a:ext uri="{FF2B5EF4-FFF2-40B4-BE49-F238E27FC236}">
                <a16:creationId xmlns:a16="http://schemas.microsoft.com/office/drawing/2014/main" id="{D84E5095-F5BE-64C8-913B-839EE18E4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-687884"/>
            <a:ext cx="186444" cy="137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288" tIns="46144" rIns="92288" bIns="46144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8258"/>
          </a:p>
        </p:txBody>
      </p:sp>
      <p:sp>
        <p:nvSpPr>
          <p:cNvPr id="8" name="Rectangle 176">
            <a:extLst>
              <a:ext uri="{FF2B5EF4-FFF2-40B4-BE49-F238E27FC236}">
                <a16:creationId xmlns:a16="http://schemas.microsoft.com/office/drawing/2014/main" id="{A5F7C75D-3657-5A58-FF6F-57B33BA01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-687884"/>
            <a:ext cx="186444" cy="137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288" tIns="46144" rIns="92288" bIns="46144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8258"/>
          </a:p>
        </p:txBody>
      </p:sp>
      <p:sp>
        <p:nvSpPr>
          <p:cNvPr id="13" name="Rectangle 193">
            <a:extLst>
              <a:ext uri="{FF2B5EF4-FFF2-40B4-BE49-F238E27FC236}">
                <a16:creationId xmlns:a16="http://schemas.microsoft.com/office/drawing/2014/main" id="{7A931539-A866-CE8A-6EB9-B11393FD9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7749" y="-687884"/>
            <a:ext cx="186444" cy="137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288" tIns="46144" rIns="92288" bIns="46144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8258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391EA0-334B-199E-6BC8-A742611C49B7}"/>
              </a:ext>
            </a:extLst>
          </p:cNvPr>
          <p:cNvSpPr txBox="1"/>
          <p:nvPr/>
        </p:nvSpPr>
        <p:spPr>
          <a:xfrm>
            <a:off x="677860" y="5910479"/>
            <a:ext cx="4121152" cy="1015663"/>
          </a:xfrm>
          <a:prstGeom prst="rect">
            <a:avLst/>
          </a:prstGeom>
          <a:solidFill>
            <a:srgbClr val="BDD7EE"/>
          </a:solidFill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kumimoji="1" lang="en-US" altLang="ja-JP" sz="6000" dirty="0">
                <a:latin typeface="+mj-lt"/>
              </a:rPr>
              <a:t>Instructions</a:t>
            </a:r>
            <a:endParaRPr kumimoji="1" lang="ja-JP" altLang="en-US" sz="6000" dirty="0">
              <a:latin typeface="+mj-lt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E50297-FF9B-E155-7C07-35DCFEC8EF4B}"/>
              </a:ext>
            </a:extLst>
          </p:cNvPr>
          <p:cNvSpPr txBox="1"/>
          <p:nvPr/>
        </p:nvSpPr>
        <p:spPr>
          <a:xfrm>
            <a:off x="711837" y="6926503"/>
            <a:ext cx="2739954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ja-JP" sz="4000" dirty="0"/>
              <a:t>Organize the content, sections, figures, and tables freely to suit your presentation.</a:t>
            </a:r>
          </a:p>
          <a:p>
            <a:pPr marL="571500" indent="-5715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ja-JP" sz="4000" dirty="0"/>
              <a:t>Edit the title, author names, affiliations, and other poster information in the Slide Master.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56EDA9B-EF9A-922A-9CEF-4435D77F2B38}"/>
              </a:ext>
            </a:extLst>
          </p:cNvPr>
          <p:cNvSpPr txBox="1"/>
          <p:nvPr/>
        </p:nvSpPr>
        <p:spPr>
          <a:xfrm>
            <a:off x="682625" y="8496267"/>
            <a:ext cx="6097587" cy="1015663"/>
          </a:xfrm>
          <a:prstGeom prst="rect">
            <a:avLst/>
          </a:prstGeom>
          <a:solidFill>
            <a:srgbClr val="BDD7EE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latin typeface="+mj-lt"/>
              </a:rPr>
              <a:t>Example Content</a:t>
            </a:r>
            <a:endParaRPr kumimoji="1" lang="ja-JP" altLang="en-US" sz="6000" dirty="0">
              <a:latin typeface="+mj-lt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AD21424-DB60-A609-75CB-391285B51A52}"/>
              </a:ext>
            </a:extLst>
          </p:cNvPr>
          <p:cNvSpPr txBox="1"/>
          <p:nvPr/>
        </p:nvSpPr>
        <p:spPr>
          <a:xfrm>
            <a:off x="682624" y="9520031"/>
            <a:ext cx="16406019" cy="50167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en-US" altLang="ja-JP" sz="4000" dirty="0">
                <a:solidFill>
                  <a:schemeClr val="bg1"/>
                </a:solidFill>
                <a:highlight>
                  <a:srgbClr val="808080"/>
                </a:highlight>
              </a:rPr>
              <a:t>Governing equation</a:t>
            </a:r>
            <a:r>
              <a:rPr kumimoji="1" lang="en-US" altLang="ja-JP" sz="4000" dirty="0"/>
              <a:t> Vector wave equation with electric field E derived from Maxwell’s equation including displacement current.</a:t>
            </a:r>
          </a:p>
          <a:p>
            <a:endParaRPr kumimoji="1" lang="en-US" altLang="ja-JP" sz="4000" dirty="0"/>
          </a:p>
          <a:p>
            <a:endParaRPr kumimoji="1" lang="en-US" altLang="ja-JP" sz="4000" dirty="0"/>
          </a:p>
          <a:p>
            <a:endParaRPr kumimoji="1" lang="en-US" altLang="ja-JP" sz="4000" dirty="0"/>
          </a:p>
          <a:p>
            <a:r>
              <a:rPr kumimoji="1" lang="en-US" altLang="ja-JP" sz="4000" dirty="0"/>
              <a:t>Derive a week form and approximate with edge elements.</a:t>
            </a:r>
          </a:p>
          <a:p>
            <a:endParaRPr kumimoji="1" lang="en-US" altLang="ja-JP" sz="4000" dirty="0"/>
          </a:p>
          <a:p>
            <a:endParaRPr kumimoji="1" lang="en-US" altLang="ja-JP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C6EF668A-6466-89E8-13D2-EB534AA38E96}"/>
                  </a:ext>
                </a:extLst>
              </p:cNvPr>
              <p:cNvSpPr txBox="1"/>
              <p:nvPr/>
            </p:nvSpPr>
            <p:spPr>
              <a:xfrm>
                <a:off x="1062035" y="10830323"/>
                <a:ext cx="8836025" cy="1198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ja-JP" altLang="en-US" sz="3200" b="0" i="1" smtClean="0">
                          <a:latin typeface="Cambria Math" panose="02040503050406030204" pitchFamily="18" charset="0"/>
                        </a:rPr>
                        <m:t>𝑟𝑜𝑡</m:t>
                      </m:r>
                      <m:d>
                        <m:dPr>
                          <m:ctrlPr>
                            <a:rPr lang="en-US" altLang="ja-JP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ja-JP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ja-JP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ja-JP" altLang="en-US" sz="32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den>
                          </m:f>
                          <m:r>
                            <a:rPr lang="ja-JP" alt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𝑟𝑜𝑡</m:t>
                          </m:r>
                          <m:r>
                            <a:rPr lang="ja-JP" alt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ja-JP" alt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altLang="ja-JP" sz="3200" b="0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altLang="ja-JP" sz="32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ja-JP" altLang="en-US" sz="3200" b="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altLang="ja-JP" sz="32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ja-JP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ja-JP" altLang="en-US" sz="3200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  <m:r>
                            <a:rPr lang="en-US" altLang="ja-JP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ja-JP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ja-JP" altLang="en-US" sz="32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>
                                <a:rPr lang="ja-JP" alt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ja-JP" altLang="en-US" sz="32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den>
                          </m:f>
                        </m:e>
                      </m:d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ja-JP" sz="3200" b="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𝑖𝑛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ja-JP" sz="3200" b="0" i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ja-JP" altLang="en-US" sz="32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C6EF668A-6466-89E8-13D2-EB534AA38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035" y="10830323"/>
                <a:ext cx="8836025" cy="1198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A7C34627-DCA2-DD4C-8504-A53B975380EE}"/>
                  </a:ext>
                </a:extLst>
              </p:cNvPr>
              <p:cNvSpPr txBox="1"/>
              <p:nvPr/>
            </p:nvSpPr>
            <p:spPr>
              <a:xfrm>
                <a:off x="3216489" y="11998148"/>
                <a:ext cx="668792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ja-JP" altLang="en-US" sz="32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=0                                    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𝑜𝑛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ja-JP" altLang="en-US" sz="3200" b="0" i="1">
                          <a:latin typeface="Cambria Math" panose="02040503050406030204" pitchFamily="18" charset="0"/>
                        </a:rPr>
                        <m:t>𝜕</m:t>
                      </m:r>
                      <m:r>
                        <m:rPr>
                          <m:sty m:val="p"/>
                        </m:rPr>
                        <a:rPr lang="ja-JP" altLang="en-US" sz="3200" b="0" i="0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ja-JP" altLang="en-US" sz="3200" dirty="0"/>
              </a:p>
            </p:txBody>
          </p:sp>
        </mc:Choice>
        <mc:Fallback xmlns="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A7C34627-DCA2-DD4C-8504-A53B97538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489" y="11998148"/>
                <a:ext cx="668792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B3C3BFD0-FD10-8B3E-4DBD-AE288DB98DD9}"/>
                  </a:ext>
                </a:extLst>
              </p:cNvPr>
              <p:cNvSpPr txBox="1"/>
              <p:nvPr/>
            </p:nvSpPr>
            <p:spPr>
              <a:xfrm>
                <a:off x="1062035" y="13134954"/>
                <a:ext cx="14268574" cy="14035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ja-JP" alt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lang="en-US" altLang="ja-JP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&amp;</m:t>
                          </m:r>
                          <m:nary>
                            <m:naryPr>
                              <m:chr m:val="∭"/>
                              <m:limLoc m:val="subSup"/>
                              <m:ctrlPr>
                                <a:rPr lang="ja-JP" alt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sty m:val="p"/>
                                </m:rPr>
                                <a:rPr lang="en-US" altLang="ja-JP" sz="36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ja-JP" alt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ja-JP" altLang="en-US" sz="36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ja-JP" sz="36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ja-JP" altLang="en-US" sz="36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ja-JP" altLang="en-US" sz="3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𝑟𝑜𝑡</m:t>
                              </m:r>
                              <m:sSub>
                                <m:sSubPr>
                                  <m:ctrlPr>
                                    <a:rPr lang="ja-JP" alt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ja-JP" altLang="en-US" sz="3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ja-JP" sz="3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  <m:r>
                                <a:rPr lang="ja-JP" altLang="en-US" sz="3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ja-JP" altLang="en-US" sz="3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𝑟𝑜𝑡</m:t>
                              </m:r>
                              <m:sSubSup>
                                <m:sSubSupPr>
                                  <m:ctrlPr>
                                    <a:rPr lang="ja-JP" alt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ja-JP" alt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ja-JP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  <m:sup>
                                  <m:r>
                                    <a:rPr lang="ja-JP" alt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ja-JP" altLang="en-US" sz="3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𝑑𝑣</m:t>
                              </m:r>
                            </m:e>
                          </m:nary>
                          <m:r>
                            <a:rPr lang="ja-JP" alt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ja-JP" alt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ja-JP" altLang="en-US" sz="3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altLang="ja-JP" sz="3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nary>
                            <m:naryPr>
                              <m:chr m:val="∭"/>
                              <m:limLoc m:val="subSup"/>
                              <m:ctrlPr>
                                <a:rPr lang="ja-JP" alt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sty m:val="p"/>
                                </m:rPr>
                                <a:rPr lang="en-US" altLang="ja-JP" sz="36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ja-JP" altLang="en-US" sz="3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ja-JP" altLang="en-US" sz="3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  <m:r>
                                    <a:rPr lang="ja-JP" alt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ja-JP" altLang="en-US" sz="3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ja-JP" altLang="en-US" sz="3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num>
                                    <m:den>
                                      <m:r>
                                        <a:rPr lang="ja-JP" altLang="en-US" sz="3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ja-JP" altLang="en-US" sz="3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den>
                                  </m:f>
                                </m:e>
                              </m:d>
                              <m:sSub>
                                <m:sSubPr>
                                  <m:ctrlPr>
                                    <a:rPr lang="ja-JP" alt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ja-JP" altLang="en-US" sz="3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ja-JP" sz="36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  <m:r>
                                <a:rPr lang="ja-JP" altLang="en-US" sz="3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sSubSup>
                                <m:sSubSupPr>
                                  <m:ctrlPr>
                                    <a:rPr lang="ja-JP" alt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ja-JP" alt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ja-JP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  <m:sup>
                                  <m:r>
                                    <a:rPr lang="ja-JP" alt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ja-JP" altLang="en-US" sz="3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𝑑𝑣</m:t>
                              </m:r>
                            </m:e>
                          </m:nary>
                          <m:r>
                            <a:rPr lang="en-US" altLang="ja-JP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ja-JP" alt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ja-JP" alt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  <m:nary>
                            <m:naryPr>
                              <m:chr m:val="∭"/>
                              <m:ctrlPr>
                                <a:rPr lang="ja-JP" altLang="en-US" sz="3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sty m:val="p"/>
                                  <m:brk m:alnAt="23"/>
                                </m:rPr>
                                <a:rPr lang="en-US" altLang="ja-JP" sz="3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ja-JP" altLang="en-US" sz="3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ja-JP" alt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ja-JP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  <m:r>
                                <a:rPr lang="ja-JP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Sup>
                                <m:sSubSupPr>
                                  <m:ctrlPr>
                                    <a:rPr lang="ja-JP" altLang="en-US" sz="3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ja-JP" alt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ja-JP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  <m:sup>
                                  <m:r>
                                    <a:rPr lang="ja-JP" alt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ja-JP" alt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𝑑𝑣</m:t>
                              </m:r>
                            </m:e>
                          </m:nary>
                        </m:e>
                      </m:eqArr>
                    </m:oMath>
                  </m:oMathPara>
                </a14:m>
                <a:endParaRPr lang="ja-JP" altLang="en-US" sz="36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B3C3BFD0-FD10-8B3E-4DBD-AE288DB98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035" y="13134954"/>
                <a:ext cx="14268574" cy="1403526"/>
              </a:xfrm>
              <a:prstGeom prst="rect">
                <a:avLst/>
              </a:prstGeom>
              <a:blipFill>
                <a:blip r:embed="rId5"/>
                <a:stretch>
                  <a:fillRect r="-636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3C5745B-5207-87E0-47A0-FEF1DBEE1B1C}"/>
              </a:ext>
            </a:extLst>
          </p:cNvPr>
          <p:cNvSpPr txBox="1"/>
          <p:nvPr/>
        </p:nvSpPr>
        <p:spPr>
          <a:xfrm>
            <a:off x="17088644" y="8925323"/>
            <a:ext cx="110291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en-US" altLang="ja-JP" sz="4000" dirty="0">
                <a:solidFill>
                  <a:schemeClr val="bg1"/>
                </a:solidFill>
                <a:highlight>
                  <a:srgbClr val="808080"/>
                </a:highlight>
              </a:rPr>
              <a:t>Parallelization technique</a:t>
            </a:r>
            <a:r>
              <a:rPr kumimoji="1" lang="en-US" altLang="ja-JP" sz="4000" baseline="30000" dirty="0"/>
              <a:t> [1]</a:t>
            </a:r>
          </a:p>
          <a:p>
            <a:r>
              <a:rPr kumimoji="1" lang="en-US" altLang="ja-JP" sz="4000" dirty="0"/>
              <a:t>Iterative Domain Decomposition Method: IDDM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kumimoji="1" lang="en-US" altLang="ja-JP" sz="4000" dirty="0"/>
              <a:t>Internal degree of freedom: Direct method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kumimoji="1" lang="en-US" altLang="ja-JP" sz="4000" dirty="0"/>
              <a:t>Interface degree of freedom: Iterative method</a:t>
            </a:r>
            <a:endParaRPr kumimoji="1" lang="ja-JP" altLang="en-US" sz="40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780E437-705D-4F4D-BA53-AE6792BEA94B}"/>
              </a:ext>
            </a:extLst>
          </p:cNvPr>
          <p:cNvSpPr txBox="1"/>
          <p:nvPr/>
        </p:nvSpPr>
        <p:spPr>
          <a:xfrm>
            <a:off x="10184027" y="10807569"/>
            <a:ext cx="7143389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en-US" altLang="ja-JP" sz="24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E  </a:t>
            </a:r>
            <a:r>
              <a:rPr kumimoji="1" lang="en-US" altLang="ja-JP" sz="2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[V/m]: Electric Field          </a:t>
            </a:r>
            <a:r>
              <a:rPr kumimoji="1" lang="en-US" altLang="ja-JP" sz="2400" baseline="30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24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σ</a:t>
            </a:r>
            <a:r>
              <a:rPr kumimoji="1" lang="en-US" altLang="ja-JP" sz="2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[S/m]: Conductivity</a:t>
            </a:r>
          </a:p>
          <a:p>
            <a:pPr>
              <a:spcBef>
                <a:spcPts val="600"/>
              </a:spcBef>
            </a:pPr>
            <a:r>
              <a:rPr kumimoji="1" lang="en-US" altLang="ja-JP" sz="24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J</a:t>
            </a:r>
            <a:r>
              <a:rPr kumimoji="1" lang="en-US" altLang="ja-JP" sz="2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[A/m</a:t>
            </a:r>
            <a:r>
              <a:rPr kumimoji="1" lang="en-US" altLang="ja-JP" sz="2400" baseline="30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kumimoji="1" lang="en-US" altLang="ja-JP" sz="2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]: Current Density    </a:t>
            </a:r>
            <a:r>
              <a:rPr kumimoji="1" lang="el-GR" altLang="ja-JP" sz="2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ε </a:t>
            </a:r>
            <a:r>
              <a:rPr kumimoji="1" lang="en-US" altLang="ja-JP" sz="2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1" lang="el-GR" altLang="ja-JP" sz="2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[</a:t>
            </a:r>
            <a:r>
              <a:rPr kumimoji="1" lang="en-US" altLang="ja-JP" sz="2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F/m]: Permittivity</a:t>
            </a:r>
          </a:p>
          <a:p>
            <a:pPr>
              <a:spcBef>
                <a:spcPts val="600"/>
              </a:spcBef>
            </a:pPr>
            <a:r>
              <a:rPr kumimoji="1" lang="en-US" altLang="ja-JP" sz="24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ω </a:t>
            </a:r>
            <a:r>
              <a:rPr kumimoji="1" lang="en-US" altLang="ja-JP" sz="2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[rad/s]: Angular Frequency</a:t>
            </a:r>
          </a:p>
          <a:p>
            <a:pPr>
              <a:spcBef>
                <a:spcPts val="600"/>
              </a:spcBef>
            </a:pPr>
            <a:r>
              <a:rPr kumimoji="1" lang="en-US" altLang="ja-JP" sz="24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μ  </a:t>
            </a:r>
            <a:r>
              <a:rPr kumimoji="1" lang="en-US" altLang="ja-JP" sz="24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[H/m]: Magnetic Permeability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6DBC075-ED03-B864-4DFE-CB334A485E3C}"/>
              </a:ext>
            </a:extLst>
          </p:cNvPr>
          <p:cNvSpPr txBox="1"/>
          <p:nvPr/>
        </p:nvSpPr>
        <p:spPr>
          <a:xfrm>
            <a:off x="6966264" y="8502677"/>
            <a:ext cx="8478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kumimoji="1" lang="en-US" altLang="ja-JP" sz="2000" dirty="0"/>
              <a:t>[1] R. Glowinski, Q.V. Dinh, J. </a:t>
            </a:r>
            <a:r>
              <a:rPr kumimoji="1" lang="en-US" altLang="ja-JP" sz="2000" dirty="0" err="1"/>
              <a:t>Periaux</a:t>
            </a:r>
            <a:r>
              <a:rPr kumimoji="1" lang="en-US" altLang="ja-JP" sz="2000" dirty="0"/>
              <a:t>, "Domain decomposition methods for nonlinear problems in fluid dynamics", Computer Methods in Applied Mechanics and Engineering, vol. 40, pp. 27-109, 1983.</a:t>
            </a:r>
            <a:endParaRPr kumimoji="1" lang="ja-JP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454426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4516</TotalTime>
  <Words>201</Words>
  <Application>Microsoft Macintosh PowerPoint</Application>
  <PresentationFormat>ユーザー設定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Calibri</vt:lpstr>
      <vt:lpstr>Arial</vt:lpstr>
      <vt:lpstr>Cambria Math</vt:lpstr>
      <vt:lpstr>宋体</vt:lpstr>
      <vt:lpstr>Default Design</vt:lpstr>
      <vt:lpstr>PowerPoint プレゼンテーション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JND-PC</dc:creator>
  <cp:lastModifiedBy>Microsoft Office User</cp:lastModifiedBy>
  <cp:revision>383</cp:revision>
  <cp:lastPrinted>2014-04-23T07:16:34Z</cp:lastPrinted>
  <dcterms:created xsi:type="dcterms:W3CDTF">2003-01-04T18:58:11Z</dcterms:created>
  <dcterms:modified xsi:type="dcterms:W3CDTF">2026-08-05T00:14:46Z</dcterms:modified>
</cp:coreProperties>
</file>